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0" r:id="rId5"/>
    <p:sldId id="265" r:id="rId6"/>
    <p:sldId id="264" r:id="rId7"/>
    <p:sldId id="263" r:id="rId8"/>
    <p:sldId id="262" r:id="rId9"/>
    <p:sldId id="259" r:id="rId10"/>
    <p:sldId id="258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8BB1A-2938-4009-A52A-8A129261E997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C7DD8-09FD-4F8D-AB36-912289731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342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8BB1A-2938-4009-A52A-8A129261E997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C7DD8-09FD-4F8D-AB36-912289731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233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8BB1A-2938-4009-A52A-8A129261E997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C7DD8-09FD-4F8D-AB36-912289731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699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8BB1A-2938-4009-A52A-8A129261E997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C7DD8-09FD-4F8D-AB36-912289731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2218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8BB1A-2938-4009-A52A-8A129261E997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C7DD8-09FD-4F8D-AB36-912289731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594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8BB1A-2938-4009-A52A-8A129261E997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C7DD8-09FD-4F8D-AB36-912289731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770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8BB1A-2938-4009-A52A-8A129261E997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C7DD8-09FD-4F8D-AB36-912289731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2797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8BB1A-2938-4009-A52A-8A129261E997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C7DD8-09FD-4F8D-AB36-912289731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103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8BB1A-2938-4009-A52A-8A129261E997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C7DD8-09FD-4F8D-AB36-912289731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15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8BB1A-2938-4009-A52A-8A129261E997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C7DD8-09FD-4F8D-AB36-912289731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0643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28BB1A-2938-4009-A52A-8A129261E997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C7DD8-09FD-4F8D-AB36-912289731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62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28BB1A-2938-4009-A52A-8A129261E997}" type="datetimeFigureOut">
              <a:rPr lang="en-US" smtClean="0"/>
              <a:t>1/15/2013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6C7DD8-09FD-4F8D-AB36-912289731A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147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0"/>
            <a:ext cx="7772400" cy="2362199"/>
          </a:xfrm>
        </p:spPr>
        <p:txBody>
          <a:bodyPr>
            <a:normAutofit fontScale="90000"/>
          </a:bodyPr>
          <a:lstStyle/>
          <a:p>
            <a:r>
              <a:rPr lang="en-US" sz="8000" dirty="0" smtClean="0"/>
              <a:t>A variable expression</a:t>
            </a:r>
            <a:endParaRPr lang="en-US" sz="8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Like 3x - 2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3069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0"/>
            <a:ext cx="7772400" cy="2362199"/>
          </a:xfrm>
        </p:spPr>
        <p:txBody>
          <a:bodyPr>
            <a:normAutofit fontScale="90000"/>
          </a:bodyPr>
          <a:lstStyle/>
          <a:p>
            <a:r>
              <a:rPr lang="en-US" sz="8000" dirty="0" smtClean="0"/>
              <a:t>The graph of the equation y = 2x - 1</a:t>
            </a:r>
            <a:endParaRPr lang="en-US" sz="8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Mention the slope and y-intercept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6980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0"/>
            <a:ext cx="7772400" cy="2362199"/>
          </a:xfrm>
        </p:spPr>
        <p:txBody>
          <a:bodyPr>
            <a:normAutofit fontScale="90000"/>
          </a:bodyPr>
          <a:lstStyle/>
          <a:p>
            <a:r>
              <a:rPr lang="en-US" sz="8000" dirty="0" smtClean="0"/>
              <a:t>Order of operations</a:t>
            </a:r>
            <a:endParaRPr lang="en-US" sz="8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Like 3(2 + 5) -1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07330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0"/>
            <a:ext cx="7772400" cy="2362199"/>
          </a:xfrm>
        </p:spPr>
        <p:txBody>
          <a:bodyPr>
            <a:normAutofit/>
          </a:bodyPr>
          <a:lstStyle/>
          <a:p>
            <a:r>
              <a:rPr lang="en-US" sz="8000" dirty="0" smtClean="0"/>
              <a:t>Division</a:t>
            </a:r>
            <a:endParaRPr lang="en-US" sz="8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Another word for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8017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0"/>
            <a:ext cx="7772400" cy="2362199"/>
          </a:xfrm>
        </p:spPr>
        <p:txBody>
          <a:bodyPr>
            <a:normAutofit fontScale="90000"/>
          </a:bodyPr>
          <a:lstStyle/>
          <a:p>
            <a:r>
              <a:rPr lang="en-US" sz="8000" dirty="0" smtClean="0"/>
              <a:t>A number written in Scientific notation</a:t>
            </a:r>
            <a:endParaRPr lang="en-US" sz="8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Like 2.7 x 10</a:t>
            </a:r>
            <a:r>
              <a:rPr lang="en-US" baseline="30000" dirty="0" smtClean="0"/>
              <a:t>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07156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0"/>
            <a:ext cx="7772400" cy="2362199"/>
          </a:xfrm>
        </p:spPr>
        <p:txBody>
          <a:bodyPr>
            <a:normAutofit fontScale="90000"/>
          </a:bodyPr>
          <a:lstStyle/>
          <a:p>
            <a:r>
              <a:rPr lang="en-US" sz="8000" dirty="0" smtClean="0"/>
              <a:t>The square root of a number</a:t>
            </a:r>
            <a:endParaRPr lang="en-US" sz="8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Subtitle 2"/>
              <p:cNvSpPr>
                <a:spLocks noGrp="1"/>
              </p:cNvSpPr>
              <p:nvPr>
                <p:ph type="subTitle"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Like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b="0" i="1" smtClean="0">
                            <a:latin typeface="Cambria Math"/>
                          </a:rPr>
                          <m:t>6</m:t>
                        </m:r>
                      </m:e>
                    </m:rad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3" name="Subtit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blipFill rotWithShape="1">
                <a:blip r:embed="rId2"/>
                <a:stretch>
                  <a:fillRect t="-17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407478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0"/>
            <a:ext cx="7772400" cy="2362199"/>
          </a:xfrm>
        </p:spPr>
        <p:txBody>
          <a:bodyPr>
            <a:normAutofit/>
          </a:bodyPr>
          <a:lstStyle/>
          <a:p>
            <a:r>
              <a:rPr lang="en-US" sz="8000" dirty="0" smtClean="0"/>
              <a:t>Integers</a:t>
            </a:r>
            <a:endParaRPr lang="en-US" sz="8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Like -3,-2,-1, 0, 1,2,3…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65581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0"/>
            <a:ext cx="7772400" cy="2362199"/>
          </a:xfrm>
        </p:spPr>
        <p:txBody>
          <a:bodyPr>
            <a:normAutofit/>
          </a:bodyPr>
          <a:lstStyle/>
          <a:p>
            <a:r>
              <a:rPr lang="en-US" sz="8000" dirty="0" smtClean="0"/>
              <a:t>Slope </a:t>
            </a:r>
            <a:endParaRPr lang="en-US" sz="8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Subtitle 2"/>
              <p:cNvSpPr>
                <a:spLocks noGrp="1"/>
              </p:cNvSpPr>
              <p:nvPr>
                <p:ph type="subTitle"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Like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3" name="Subtit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194283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0"/>
            <a:ext cx="7772400" cy="2362199"/>
          </a:xfrm>
        </p:spPr>
        <p:txBody>
          <a:bodyPr>
            <a:normAutofit/>
          </a:bodyPr>
          <a:lstStyle/>
          <a:p>
            <a:r>
              <a:rPr lang="en-US" sz="8000" dirty="0" smtClean="0"/>
              <a:t>Linear Equation</a:t>
            </a:r>
            <a:endParaRPr lang="en-US" sz="8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Like y = 3x - 2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8477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0"/>
            <a:ext cx="7772400" cy="2362199"/>
          </a:xfrm>
        </p:spPr>
        <p:txBody>
          <a:bodyPr>
            <a:normAutofit/>
          </a:bodyPr>
          <a:lstStyle/>
          <a:p>
            <a:r>
              <a:rPr lang="en-US" sz="8000" dirty="0" smtClean="0"/>
              <a:t>Solutions</a:t>
            </a:r>
            <a:endParaRPr lang="en-US" sz="8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If x – 3 = 7, then x = 10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94472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96</Words>
  <Application>Microsoft Office PowerPoint</Application>
  <PresentationFormat>On-screen Show (4:3)</PresentationFormat>
  <Paragraphs>20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A variable expression</vt:lpstr>
      <vt:lpstr>Order of operations</vt:lpstr>
      <vt:lpstr>Division</vt:lpstr>
      <vt:lpstr>A number written in Scientific notation</vt:lpstr>
      <vt:lpstr>The square root of a number</vt:lpstr>
      <vt:lpstr>Integers</vt:lpstr>
      <vt:lpstr>Slope </vt:lpstr>
      <vt:lpstr>Linear Equation</vt:lpstr>
      <vt:lpstr>Solutions</vt:lpstr>
      <vt:lpstr>The graph of the equation y = 2x - 1</vt:lpstr>
    </vt:vector>
  </TitlesOfParts>
  <Company>Mount Healthy City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variable expression</dc:title>
  <dc:creator>Windows User</dc:creator>
  <cp:lastModifiedBy>Windows User</cp:lastModifiedBy>
  <cp:revision>2</cp:revision>
  <dcterms:created xsi:type="dcterms:W3CDTF">2013-01-16T04:21:06Z</dcterms:created>
  <dcterms:modified xsi:type="dcterms:W3CDTF">2013-01-16T04:38:06Z</dcterms:modified>
</cp:coreProperties>
</file>